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embeddedFontLst>
    <p:embeddedFont>
      <p:font typeface="Inter"/>
      <p:regular r:id="rId7"/>
      <p:bold r:id="rId8"/>
      <p:italic r:id="rId9"/>
      <p:boldItalic r:id="rId1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0" Type="http://schemas.openxmlformats.org/officeDocument/2006/relationships/font" Target="fonts/Inter-boldItalic.fntdata"/><Relationship Id="rId9" Type="http://schemas.openxmlformats.org/officeDocument/2006/relationships/font" Target="fonts/Inter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Inter-regular.fntdata"/><Relationship Id="rId8" Type="http://schemas.openxmlformats.org/officeDocument/2006/relationships/font" Target="fonts/Inter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935900" y="920175"/>
            <a:ext cx="3295200" cy="364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Write your postcard here. You should include 3-4 sentences about your travels as though you were Marco Polo based on the primary sources you read and the background </a:t>
            </a:r>
            <a:r>
              <a:rPr lang="en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information</a:t>
            </a:r>
            <a:r>
              <a:rPr lang="en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 you learned. Things to consider: Where you went, what you learned about the culture there, who you interacted with, etc.</a:t>
            </a:r>
            <a:endParaRPr sz="9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5" name="Google Shape;55;p13"/>
          <p:cNvSpPr txBox="1"/>
          <p:nvPr/>
        </p:nvSpPr>
        <p:spPr>
          <a:xfrm>
            <a:off x="4768950" y="920175"/>
            <a:ext cx="3295200" cy="364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  <a:latin typeface="Inter"/>
                <a:ea typeface="Inter"/>
                <a:cs typeface="Inter"/>
                <a:sym typeface="Inter"/>
              </a:rPr>
              <a:t>Include an image here related to what you discussed in your postcard.</a:t>
            </a:r>
            <a:endParaRPr sz="900">
              <a:solidFill>
                <a:schemeClr val="dk2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